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58" r:id="rId5"/>
    <p:sldId id="259" r:id="rId6"/>
    <p:sldId id="263" r:id="rId7"/>
    <p:sldId id="278" r:id="rId8"/>
    <p:sldId id="271" r:id="rId9"/>
    <p:sldId id="265" r:id="rId10"/>
    <p:sldId id="270" r:id="rId11"/>
    <p:sldId id="276" r:id="rId12"/>
    <p:sldId id="268" r:id="rId13"/>
    <p:sldId id="269" r:id="rId14"/>
    <p:sldId id="277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00009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02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26A6E7-24C6-4984-A874-25D779ED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E433-EA1C-473C-816E-FF8DE497622D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A0743-14B7-48FE-AAE7-75B44893E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A0743-14B7-48FE-AAE7-75B44893E3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05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F27E65-2C39-46FD-AF6F-9F4B96F51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F013-8B51-4408-B1CA-5072089E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2A16-07BD-43A9-90C6-C2416C8D4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FB2E-E805-44B2-8E55-8A6D2F58D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F348-D64F-4E26-AB71-AF8629FC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EFCA-E7B3-4D21-94F3-A4519680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EDC4-A452-4A4E-A931-1546AEB5B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F372-83AA-4719-8BC8-E355E0391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A69-9D67-4697-8139-42974A598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256E-379F-421B-B4D0-86A2C9594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ED32-3480-4FA6-8744-A32A8B16D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1217-8065-4BEA-BA3B-8D9025057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EADC-47FC-42C5-864E-AD13AA7E9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4008-5366-408C-B220-6FA92FF13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90AC-58CC-4C68-8D24-FF1DC440B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44E8-6143-4FB9-8A3A-03737917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9DAB-F660-4E91-AFDC-759BE7DA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DAE5-5413-4B49-A395-5324B3ABB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2D2E4-B3D3-4B4D-8F47-AC79DF7C9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A2AC-F9F1-4CFD-AA54-3288F643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2726-1558-4DA6-87CA-448B5A836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ED3EA-52A9-420D-A77E-26DC282AD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647"/>
                <a:invGamma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F8BBD6C-CA9E-4F9C-8A4F-AA531FB98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452445F-A731-474C-8D2D-97D8CE7B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ries@npsn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38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6600" i="1" dirty="0" smtClean="0"/>
              <a:t>“Developing a Total </a:t>
            </a:r>
            <a:br>
              <a:rPr lang="en-US" sz="6600" i="1" dirty="0" smtClean="0"/>
            </a:br>
            <a:r>
              <a:rPr lang="en-US" sz="6600" i="1" dirty="0" smtClean="0"/>
              <a:t>Basketball Program”</a:t>
            </a:r>
            <a:br>
              <a:rPr lang="en-US" sz="66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000" dirty="0" smtClean="0"/>
              <a:t>Ben </a:t>
            </a:r>
            <a:r>
              <a:rPr lang="en-US" sz="4000" dirty="0" err="1" smtClean="0"/>
              <a:t>Ries</a:t>
            </a:r>
            <a:r>
              <a:rPr lang="en-US" sz="4000" dirty="0" smtClean="0"/>
              <a:t> and Staff</a:t>
            </a:r>
            <a:br>
              <a:rPr lang="en-US" sz="4000" dirty="0" smtClean="0"/>
            </a:br>
            <a:r>
              <a:rPr lang="en-US" sz="4000" dirty="0" smtClean="0"/>
              <a:t>Norfolk High School</a:t>
            </a:r>
            <a:br>
              <a:rPr lang="en-US" sz="4000" dirty="0" smtClean="0"/>
            </a:br>
            <a:r>
              <a:rPr lang="en-US" sz="4000" dirty="0" smtClean="0">
                <a:hlinkClick r:id="rId2"/>
              </a:rPr>
              <a:t>bries@npsne.org</a:t>
            </a:r>
            <a:r>
              <a:rPr lang="en-US" sz="4000" dirty="0" smtClean="0"/>
              <a:t>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2" name="Picture 6" descr="panth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Alumni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Alumni Tournament</a:t>
            </a:r>
          </a:p>
          <a:p>
            <a:pPr lvl="1"/>
            <a:r>
              <a:rPr lang="en-US" sz="3200" dirty="0" smtClean="0"/>
              <a:t>Email Newsletter and Special Information</a:t>
            </a:r>
          </a:p>
          <a:p>
            <a:pPr lvl="1"/>
            <a:endParaRPr lang="en-US" sz="32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Community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Share your thoughts and philosophies</a:t>
            </a:r>
          </a:p>
          <a:p>
            <a:pPr lvl="1"/>
            <a:r>
              <a:rPr lang="en-US" sz="3200" dirty="0" smtClean="0"/>
              <a:t>Seek community members out that share your vision and beliefs</a:t>
            </a:r>
          </a:p>
          <a:p>
            <a:pPr lvl="1"/>
            <a:r>
              <a:rPr lang="en-US" sz="3200" dirty="0" smtClean="0"/>
              <a:t>Bring these people into your program</a:t>
            </a:r>
          </a:p>
          <a:p>
            <a:pPr lvl="1">
              <a:buNone/>
            </a:pPr>
            <a:endParaRPr lang="en-US" sz="3200" dirty="0" smtClean="0"/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2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Fundamental Program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dirty="0" smtClean="0"/>
              <a:t>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/>
              <a:t>Creating a curriculum for our program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/>
              <a:t>A detailed list of what players are to know at each grade level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/>
              <a:t>Tool for all coaches in our program to be on the same page</a:t>
            </a:r>
          </a:p>
        </p:txBody>
      </p:sp>
      <p:pic>
        <p:nvPicPr>
          <p:cNvPr id="18436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Youth Programs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lvl="1"/>
            <a:r>
              <a:rPr lang="en-US" sz="3200" dirty="0" smtClean="0"/>
              <a:t>Junior Panthers—build numbers, good experience, older players giving back</a:t>
            </a:r>
          </a:p>
          <a:p>
            <a:pPr lvl="1"/>
            <a:r>
              <a:rPr lang="en-US" sz="3200" dirty="0" smtClean="0"/>
              <a:t>Norfolk Basketball Club—fundamentals, competitive </a:t>
            </a:r>
          </a:p>
          <a:p>
            <a:pPr lvl="1"/>
            <a:r>
              <a:rPr lang="en-US" dirty="0" smtClean="0"/>
              <a:t>Summer Fundamental Camp and Open Gyms</a:t>
            </a:r>
          </a:p>
          <a:p>
            <a:pPr lvl="1"/>
            <a:r>
              <a:rPr lang="en-US" sz="3200" dirty="0" smtClean="0"/>
              <a:t>Overnighter</a:t>
            </a:r>
          </a:p>
          <a:p>
            <a:pPr lvl="1"/>
            <a:r>
              <a:rPr lang="en-US" sz="3200" dirty="0" smtClean="0"/>
              <a:t>Junior High programs and scheduling</a:t>
            </a:r>
          </a:p>
          <a:p>
            <a:pPr lvl="1"/>
            <a:r>
              <a:rPr lang="en-US" sz="3200" dirty="0" smtClean="0"/>
              <a:t>High School Intramural Program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</p:txBody>
      </p:sp>
      <p:pic>
        <p:nvPicPr>
          <p:cNvPr id="18436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Summer Programs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648200"/>
          </a:xfrm>
        </p:spPr>
        <p:txBody>
          <a:bodyPr/>
          <a:lstStyle/>
          <a:p>
            <a:pPr lvl="1"/>
            <a:r>
              <a:rPr lang="en-US" sz="3200" dirty="0" smtClean="0"/>
              <a:t>Fundamental Camp</a:t>
            </a:r>
          </a:p>
          <a:p>
            <a:pPr lvl="1"/>
            <a:r>
              <a:rPr lang="en-US" sz="3200" dirty="0" smtClean="0"/>
              <a:t>Open Gyms</a:t>
            </a:r>
          </a:p>
          <a:p>
            <a:pPr lvl="1"/>
            <a:r>
              <a:rPr lang="en-US" sz="3200" dirty="0" smtClean="0"/>
              <a:t>You’ve Been Caught/Shooting Stars</a:t>
            </a:r>
          </a:p>
          <a:p>
            <a:pPr lvl="1"/>
            <a:r>
              <a:rPr lang="en-US" sz="3200" dirty="0" smtClean="0"/>
              <a:t>1,000,000 shot challenge—</a:t>
            </a:r>
            <a:r>
              <a:rPr lang="en-US" sz="3200" dirty="0" err="1" smtClean="0"/>
              <a:t>Shootaway</a:t>
            </a:r>
            <a:endParaRPr lang="en-US" sz="3200" dirty="0" smtClean="0"/>
          </a:p>
          <a:p>
            <a:pPr lvl="1"/>
            <a:r>
              <a:rPr lang="en-US" sz="3200" dirty="0" smtClean="0"/>
              <a:t>Team Camps and Summer Leagues</a:t>
            </a:r>
          </a:p>
          <a:p>
            <a:pPr lvl="1"/>
            <a:r>
              <a:rPr lang="en-US" sz="3200" dirty="0" smtClean="0"/>
              <a:t>Denver Team Camp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Influential People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Amy, </a:t>
            </a:r>
            <a:r>
              <a:rPr lang="en-US" dirty="0" err="1" smtClean="0"/>
              <a:t>Carly</a:t>
            </a:r>
            <a:r>
              <a:rPr lang="en-US" dirty="0" smtClean="0"/>
              <a:t>, J.J.</a:t>
            </a:r>
          </a:p>
          <a:p>
            <a:pPr eaLnBrk="1" hangingPunct="1">
              <a:defRPr/>
            </a:pPr>
            <a:r>
              <a:rPr lang="en-US" dirty="0" smtClean="0"/>
              <a:t>Mom and Dad</a:t>
            </a:r>
          </a:p>
          <a:p>
            <a:pPr eaLnBrk="1" hangingPunct="1">
              <a:defRPr/>
            </a:pPr>
            <a:r>
              <a:rPr lang="en-US" dirty="0" smtClean="0"/>
              <a:t>Fred </a:t>
            </a:r>
            <a:r>
              <a:rPr lang="en-US" dirty="0" err="1" smtClean="0"/>
              <a:t>Tibbetts</a:t>
            </a:r>
            <a:r>
              <a:rPr lang="en-US" dirty="0" smtClean="0"/>
              <a:t>, Dave Oman, Dave Boots</a:t>
            </a:r>
          </a:p>
          <a:p>
            <a:pPr eaLnBrk="1" hangingPunct="1">
              <a:defRPr/>
            </a:pPr>
            <a:r>
              <a:rPr lang="en-US" dirty="0" smtClean="0"/>
              <a:t>Our Norfolk Coaches</a:t>
            </a:r>
          </a:p>
          <a:p>
            <a:pPr eaLnBrk="1" hangingPunct="1">
              <a:defRPr/>
            </a:pPr>
            <a:r>
              <a:rPr lang="en-US" dirty="0" smtClean="0"/>
              <a:t>John Wooden, Bruce Brown, Don Meyer</a:t>
            </a:r>
          </a:p>
          <a:p>
            <a:pPr eaLnBrk="1" hangingPunct="1">
              <a:defRPr/>
            </a:pPr>
            <a:r>
              <a:rPr lang="en-US" dirty="0" smtClean="0"/>
              <a:t>The successful coaches and teachers that share their thoughts and philosophies.</a:t>
            </a:r>
          </a:p>
        </p:txBody>
      </p:sp>
      <p:pic>
        <p:nvPicPr>
          <p:cNvPr id="8196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Background…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About our school</a:t>
            </a:r>
          </a:p>
          <a:p>
            <a:pPr lvl="1" eaLnBrk="1" hangingPunct="1">
              <a:defRPr/>
            </a:pPr>
            <a:r>
              <a:rPr lang="en-US" dirty="0" smtClean="0"/>
              <a:t>Small Class A, 950 enrollment, 19 varsity sports, multi-sport athletes,  experienced &amp; successful coaches, supportive &amp; appreciative community</a:t>
            </a:r>
          </a:p>
          <a:p>
            <a:pPr lvl="1" eaLnBrk="1" hangingPunct="1">
              <a:defRPr/>
            </a:pPr>
            <a:r>
              <a:rPr lang="en-US" dirty="0" smtClean="0"/>
              <a:t>Our advantages and knowing who we are</a:t>
            </a:r>
          </a:p>
          <a:p>
            <a:pPr eaLnBrk="1" hangingPunct="1">
              <a:defRPr/>
            </a:pPr>
            <a:r>
              <a:rPr lang="en-US" dirty="0" smtClean="0"/>
              <a:t>Where we started 2002-2003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Where we are 2009-2010</a:t>
            </a:r>
          </a:p>
        </p:txBody>
      </p:sp>
      <p:pic>
        <p:nvPicPr>
          <p:cNvPr id="9220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Our General </a:t>
            </a:r>
            <a:r>
              <a:rPr lang="en-US" sz="4000" i="1" dirty="0" smtClean="0"/>
              <a:t>Thoughts and Principles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Consistency</a:t>
            </a:r>
          </a:p>
          <a:p>
            <a:pPr eaLnBrk="1" hangingPunct="1">
              <a:defRPr/>
            </a:pPr>
            <a:r>
              <a:rPr lang="en-US" dirty="0" smtClean="0"/>
              <a:t>Communicate</a:t>
            </a:r>
          </a:p>
          <a:p>
            <a:pPr eaLnBrk="1" hangingPunct="1">
              <a:defRPr/>
            </a:pPr>
            <a:r>
              <a:rPr lang="en-US" dirty="0" smtClean="0"/>
              <a:t>Expectations</a:t>
            </a:r>
          </a:p>
          <a:p>
            <a:pPr eaLnBrk="1" hangingPunct="1">
              <a:defRPr/>
            </a:pPr>
            <a:r>
              <a:rPr lang="en-US" dirty="0" smtClean="0"/>
              <a:t>Develop Roles</a:t>
            </a:r>
          </a:p>
          <a:p>
            <a:pPr eaLnBrk="1" hangingPunct="1">
              <a:defRPr/>
            </a:pPr>
            <a:r>
              <a:rPr lang="en-US" dirty="0" smtClean="0"/>
              <a:t>Passion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Culture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244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Coaches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Curt </a:t>
            </a:r>
            <a:r>
              <a:rPr lang="en-US" dirty="0" err="1" smtClean="0"/>
              <a:t>Lammers</a:t>
            </a: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Kyle Fletcher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Aaron Bradley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Mike Fuehrer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Junior High Coaches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Youth Programs and Club Coaches</a:t>
            </a:r>
          </a:p>
        </p:txBody>
      </p:sp>
      <p:pic>
        <p:nvPicPr>
          <p:cNvPr id="12292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Players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Preseason Player Meeting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Coaches expectations of players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Players expectations of our program activity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Define &amp; communicate their role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Provide opportunities to improve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Set the culture and leave a legacy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2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The Parents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/>
            <a:r>
              <a:rPr lang="en-US" sz="3200" dirty="0" smtClean="0"/>
              <a:t>Get them on board.  Teach them the expectations</a:t>
            </a:r>
          </a:p>
          <a:p>
            <a:pPr lvl="1"/>
            <a:r>
              <a:rPr lang="en-US" sz="3200" dirty="0" smtClean="0"/>
              <a:t>Preseason Parent Meeting </a:t>
            </a:r>
          </a:p>
          <a:p>
            <a:pPr lvl="1"/>
            <a:r>
              <a:rPr lang="en-US" sz="3200" dirty="0" smtClean="0"/>
              <a:t>Direct and Proactive approach</a:t>
            </a:r>
          </a:p>
          <a:p>
            <a:pPr lvl="1"/>
            <a:r>
              <a:rPr lang="en-US" sz="3200" dirty="0" smtClean="0"/>
              <a:t>Weekly Email and itineraries</a:t>
            </a:r>
          </a:p>
          <a:p>
            <a:pPr lvl="1"/>
            <a:r>
              <a:rPr lang="en-US" sz="3200" dirty="0" smtClean="0"/>
              <a:t>Parent Evaluations</a:t>
            </a:r>
          </a:p>
          <a:p>
            <a:pPr lvl="1"/>
            <a:r>
              <a:rPr lang="en-US" sz="3200" dirty="0" smtClean="0"/>
              <a:t>Include EVERYBODY (coach, parent, player, and administration)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6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i="1" dirty="0" smtClean="0"/>
              <a:t>The Administration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SzPct val="130000"/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lvl="1"/>
            <a:r>
              <a:rPr lang="en-US" sz="3200" dirty="0" smtClean="0"/>
              <a:t>Working together toward common goals</a:t>
            </a:r>
          </a:p>
          <a:p>
            <a:pPr lvl="1"/>
            <a:r>
              <a:rPr lang="en-US" sz="3200" dirty="0" smtClean="0"/>
              <a:t>Communicate constantly</a:t>
            </a:r>
          </a:p>
          <a:p>
            <a:pPr lvl="1"/>
            <a:r>
              <a:rPr lang="en-US" sz="3200" dirty="0" smtClean="0"/>
              <a:t>Advocate for each other</a:t>
            </a:r>
          </a:p>
          <a:p>
            <a:pPr lvl="1"/>
            <a:r>
              <a:rPr lang="en-US" sz="3200" dirty="0" smtClean="0"/>
              <a:t>Program &amp; coach evaluations</a:t>
            </a:r>
          </a:p>
          <a:p>
            <a:pPr lvl="1"/>
            <a:r>
              <a:rPr lang="en-US" sz="3200" dirty="0" smtClean="0"/>
              <a:t>Develop long-term goals</a:t>
            </a:r>
          </a:p>
          <a:p>
            <a:pPr eaLnBrk="1" hangingPunct="1">
              <a:lnSpc>
                <a:spcPct val="80000"/>
              </a:lnSpc>
              <a:buSzPct val="130000"/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4340" name="Picture 4" descr="pan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i="1" dirty="0" smtClean="0"/>
              <a:t>The Support People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Student managers</a:t>
            </a:r>
            <a:endParaRPr lang="en-US" sz="4000" dirty="0" smtClean="0"/>
          </a:p>
          <a:p>
            <a:pPr lvl="1"/>
            <a:r>
              <a:rPr lang="en-US" dirty="0" smtClean="0"/>
              <a:t>Athletic secretary</a:t>
            </a:r>
            <a:endParaRPr lang="en-US" sz="4000" dirty="0" smtClean="0"/>
          </a:p>
          <a:p>
            <a:pPr lvl="1"/>
            <a:r>
              <a:rPr lang="en-US" dirty="0" smtClean="0"/>
              <a:t>Athletic trainer</a:t>
            </a:r>
            <a:endParaRPr lang="en-US" sz="4000" dirty="0" smtClean="0"/>
          </a:p>
          <a:p>
            <a:pPr lvl="1"/>
            <a:r>
              <a:rPr lang="en-US" dirty="0" smtClean="0"/>
              <a:t>Custodians</a:t>
            </a:r>
          </a:p>
          <a:p>
            <a:pPr lvl="1"/>
            <a:r>
              <a:rPr lang="en-US" dirty="0" smtClean="0"/>
              <a:t>Panther Posse</a:t>
            </a:r>
          </a:p>
          <a:p>
            <a:pPr lvl="1"/>
            <a:r>
              <a:rPr lang="en-US" dirty="0" smtClean="0"/>
              <a:t>Dance Team</a:t>
            </a:r>
          </a:p>
          <a:p>
            <a:pPr lvl="1"/>
            <a:r>
              <a:rPr lang="en-US" dirty="0" smtClean="0"/>
              <a:t>Cheerleaders</a:t>
            </a:r>
          </a:p>
          <a:p>
            <a:pPr lvl="1"/>
            <a:r>
              <a:rPr lang="en-US" dirty="0" smtClean="0"/>
              <a:t>Pep Band</a:t>
            </a:r>
          </a:p>
          <a:p>
            <a:pPr lvl="1"/>
            <a:r>
              <a:rPr lang="en-US" dirty="0" smtClean="0"/>
              <a:t>Booster Club</a:t>
            </a:r>
          </a:p>
          <a:p>
            <a:pPr lvl="1"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</p:txBody>
      </p:sp>
      <p:pic>
        <p:nvPicPr>
          <p:cNvPr id="15364" name="Picture 4" descr="panth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9055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2075</TotalTime>
  <Words>315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Slit</vt:lpstr>
      <vt:lpstr>Default Design</vt:lpstr>
      <vt:lpstr>               “Developing a Total  Basketball Program”   Ben Ries and Staff Norfolk High School bries@npsne.org </vt:lpstr>
      <vt:lpstr>The Influential People</vt:lpstr>
      <vt:lpstr>The Background…</vt:lpstr>
      <vt:lpstr>Our General Thoughts and Principles</vt:lpstr>
      <vt:lpstr>The Coaches</vt:lpstr>
      <vt:lpstr>The Players</vt:lpstr>
      <vt:lpstr>The Parents</vt:lpstr>
      <vt:lpstr> The Administration</vt:lpstr>
      <vt:lpstr> The Support People</vt:lpstr>
      <vt:lpstr>The Alumni</vt:lpstr>
      <vt:lpstr>The Community</vt:lpstr>
      <vt:lpstr>Fundamental Program</vt:lpstr>
      <vt:lpstr>Youth Programs</vt:lpstr>
      <vt:lpstr>Summer Programs</vt:lpstr>
      <vt:lpstr>Slide 15</vt:lpstr>
    </vt:vector>
  </TitlesOfParts>
  <Company>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</dc:title>
  <dc:creator>Administrator</dc:creator>
  <cp:lastModifiedBy> </cp:lastModifiedBy>
  <cp:revision>171</cp:revision>
  <dcterms:created xsi:type="dcterms:W3CDTF">2005-07-13T13:18:16Z</dcterms:created>
  <dcterms:modified xsi:type="dcterms:W3CDTF">2010-07-27T13:00:58Z</dcterms:modified>
</cp:coreProperties>
</file>