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79" r:id="rId15"/>
    <p:sldId id="280" r:id="rId16"/>
    <p:sldId id="268" r:id="rId17"/>
    <p:sldId id="281" r:id="rId18"/>
    <p:sldId id="269" r:id="rId19"/>
    <p:sldId id="288" r:id="rId20"/>
    <p:sldId id="270" r:id="rId21"/>
    <p:sldId id="282" r:id="rId22"/>
    <p:sldId id="286" r:id="rId23"/>
    <p:sldId id="287" r:id="rId24"/>
    <p:sldId id="271" r:id="rId25"/>
    <p:sldId id="283" r:id="rId26"/>
    <p:sldId id="284" r:id="rId27"/>
    <p:sldId id="285" r:id="rId28"/>
    <p:sldId id="273" r:id="rId29"/>
    <p:sldId id="274" r:id="rId30"/>
    <p:sldId id="275" r:id="rId31"/>
    <p:sldId id="276" r:id="rId32"/>
    <p:sldId id="27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rfolk Catholic" initials="N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6867D-5150-4005-94E0-EA578A0273C7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FCD3-A206-4692-B461-07A3DABB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night logo.png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6" y="349323"/>
            <a:ext cx="8704948" cy="6280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Norfolk Catholic Football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NC Offense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QB Steps 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step aggressive to get away from the LOS push off with the right foot pivot on the left foot                                                                      Pivot to 11:00 o’clock position</a:t>
            </a:r>
          </a:p>
          <a:p>
            <a:r>
              <a:rPr lang="en-US" dirty="0" smtClean="0"/>
              <a:t>Good athletic position when retreating shoulders right angle to the LOS eyes looking downfield</a:t>
            </a:r>
          </a:p>
          <a:p>
            <a:r>
              <a:rPr lang="en-US" dirty="0" smtClean="0"/>
              <a:t>On the snap ball goes to the ear, use booth hands</a:t>
            </a:r>
          </a:p>
          <a:p>
            <a:r>
              <a:rPr lang="en-US" dirty="0" smtClean="0"/>
              <a:t>Plant step to the target</a:t>
            </a:r>
          </a:p>
          <a:p>
            <a:r>
              <a:rPr lang="en-US" dirty="0" smtClean="0"/>
              <a:t>Weight evenly distributed with a little more on the inside of the back foot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QB Steps Continued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Push off inside of the back foot to start the throw</a:t>
            </a:r>
          </a:p>
          <a:p>
            <a:r>
              <a:rPr lang="en-US" dirty="0" smtClean="0"/>
              <a:t>Step to the target</a:t>
            </a:r>
          </a:p>
          <a:p>
            <a:r>
              <a:rPr lang="en-US" dirty="0" smtClean="0"/>
              <a:t>Weight will shift to the front foot</a:t>
            </a:r>
          </a:p>
          <a:p>
            <a:r>
              <a:rPr lang="en-US" dirty="0" smtClean="0"/>
              <a:t>Shoulders square to the target arm over the top throw down hill</a:t>
            </a:r>
          </a:p>
          <a:p>
            <a:r>
              <a:rPr lang="en-US" dirty="0" smtClean="0"/>
              <a:t>In practice you will find arm strength , don’t ask QB to make throws he physically can’t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Receiver Play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Stance         Be comfortable            Prefer inside leg back, better view       </a:t>
            </a:r>
          </a:p>
          <a:p>
            <a:r>
              <a:rPr lang="en-US" dirty="0" smtClean="0"/>
              <a:t>Split          Adjust according to route and play</a:t>
            </a:r>
          </a:p>
          <a:p>
            <a:r>
              <a:rPr lang="en-US" dirty="0" smtClean="0"/>
              <a:t>Release         Get off the ball</a:t>
            </a:r>
          </a:p>
          <a:p>
            <a:r>
              <a:rPr lang="en-US" dirty="0" smtClean="0"/>
              <a:t>Drive              Get DB in a back pedal</a:t>
            </a:r>
          </a:p>
          <a:p>
            <a:r>
              <a:rPr lang="en-US" dirty="0" smtClean="0"/>
              <a:t>Fake</a:t>
            </a:r>
          </a:p>
          <a:p>
            <a:r>
              <a:rPr lang="en-US" dirty="0" smtClean="0"/>
              <a:t>Break</a:t>
            </a:r>
          </a:p>
          <a:p>
            <a:r>
              <a:rPr lang="en-US" dirty="0" smtClean="0"/>
              <a:t>Catch           Reach for ball</a:t>
            </a:r>
          </a:p>
          <a:p>
            <a:r>
              <a:rPr lang="en-US" dirty="0" smtClean="0"/>
              <a:t>Hands</a:t>
            </a:r>
          </a:p>
          <a:p>
            <a:r>
              <a:rPr lang="en-US" dirty="0" smtClean="0"/>
              <a:t>Tuck ball away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Multiple Sets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                    0         0 0 x 0 0 0        </a:t>
            </a:r>
          </a:p>
          <a:p>
            <a:r>
              <a:rPr lang="en-US" dirty="0" smtClean="0"/>
              <a:t>                                            0                              0</a:t>
            </a:r>
          </a:p>
          <a:p>
            <a:r>
              <a:rPr lang="en-US" dirty="0" smtClean="0"/>
              <a:t>                                            0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0                               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Sets Continued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man set</a:t>
            </a:r>
          </a:p>
          <a:p>
            <a:endParaRPr lang="en-US" dirty="0" smtClean="0"/>
          </a:p>
          <a:p>
            <a:r>
              <a:rPr lang="en-US" dirty="0" smtClean="0"/>
              <a:t>Twins              0 0 0 X 0 0                                   0</a:t>
            </a:r>
          </a:p>
          <a:p>
            <a:r>
              <a:rPr lang="en-US" dirty="0" smtClean="0"/>
              <a:t>                                  0                                       0</a:t>
            </a:r>
          </a:p>
          <a:p>
            <a:r>
              <a:rPr lang="en-US" dirty="0" smtClean="0"/>
              <a:t>                                  0</a:t>
            </a:r>
          </a:p>
          <a:p>
            <a:r>
              <a:rPr lang="en-US" dirty="0" smtClean="0"/>
              <a:t>                                  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Sets Continued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Back set</a:t>
            </a:r>
          </a:p>
          <a:p>
            <a:endParaRPr lang="en-US" dirty="0" smtClean="0"/>
          </a:p>
          <a:p>
            <a:r>
              <a:rPr lang="en-US" dirty="0" smtClean="0"/>
              <a:t>                         0 0 0 x 0 0                                   0</a:t>
            </a:r>
          </a:p>
          <a:p>
            <a:r>
              <a:rPr lang="en-US" dirty="0" smtClean="0"/>
              <a:t>                                   0                          0      0</a:t>
            </a:r>
          </a:p>
          <a:p>
            <a:endParaRPr lang="en-US" dirty="0" smtClean="0"/>
          </a:p>
          <a:p>
            <a:r>
              <a:rPr lang="en-US" dirty="0" smtClean="0"/>
              <a:t>                                   0</a:t>
            </a:r>
          </a:p>
          <a:p>
            <a:r>
              <a:rPr lang="en-US" dirty="0" smtClean="0"/>
              <a:t>Trips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 Routes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Hitch     98 &amp; 99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943600" y="2895600"/>
            <a:ext cx="0" cy="25908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181600" y="2895600"/>
            <a:ext cx="762000" cy="990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Hitch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Neumann Hitc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22" y="1219200"/>
            <a:ext cx="9116478" cy="5135563"/>
          </a:xfrm>
        </p:spPr>
      </p:pic>
    </p:spTree>
    <p:extLst>
      <p:ext uri="{BB962C8B-B14F-4D97-AF65-F5344CB8AC3E}">
        <p14:creationId xmlns:p14="http://schemas.microsoft.com/office/powerpoint/2010/main" val="36097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 Routes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Arrow / Curl     96 &amp; 97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800600" y="2667000"/>
            <a:ext cx="716330" cy="2599488"/>
          </a:xfrm>
          <a:custGeom>
            <a:avLst/>
            <a:gdLst>
              <a:gd name="connsiteX0" fmla="*/ 702788 w 716330"/>
              <a:gd name="connsiteY0" fmla="*/ 2599488 h 2599488"/>
              <a:gd name="connsiteX1" fmla="*/ 687847 w 716330"/>
              <a:gd name="connsiteY1" fmla="*/ 687017 h 2599488"/>
              <a:gd name="connsiteX2" fmla="*/ 448788 w 716330"/>
              <a:gd name="connsiteY2" fmla="*/ 59488 h 2599488"/>
              <a:gd name="connsiteX3" fmla="*/ 120082 w 716330"/>
              <a:gd name="connsiteY3" fmla="*/ 44547 h 2599488"/>
              <a:gd name="connsiteX4" fmla="*/ 15494 w 716330"/>
              <a:gd name="connsiteY4" fmla="*/ 223841 h 2599488"/>
              <a:gd name="connsiteX5" fmla="*/ 553 w 716330"/>
              <a:gd name="connsiteY5" fmla="*/ 731841 h 25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330" h="2599488">
                <a:moveTo>
                  <a:pt x="702788" y="2599488"/>
                </a:moveTo>
                <a:cubicBezTo>
                  <a:pt x="716484" y="1854919"/>
                  <a:pt x="730180" y="1110350"/>
                  <a:pt x="687847" y="687017"/>
                </a:cubicBezTo>
                <a:cubicBezTo>
                  <a:pt x="645514" y="263684"/>
                  <a:pt x="543415" y="166566"/>
                  <a:pt x="448788" y="59488"/>
                </a:cubicBezTo>
                <a:cubicBezTo>
                  <a:pt x="354160" y="-47590"/>
                  <a:pt x="192298" y="17155"/>
                  <a:pt x="120082" y="44547"/>
                </a:cubicBezTo>
                <a:cubicBezTo>
                  <a:pt x="47866" y="71939"/>
                  <a:pt x="35415" y="109292"/>
                  <a:pt x="15494" y="223841"/>
                </a:cubicBezTo>
                <a:cubicBezTo>
                  <a:pt x="-4428" y="338390"/>
                  <a:pt x="553" y="731841"/>
                  <a:pt x="553" y="731841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331882" y="4243294"/>
            <a:ext cx="3319367" cy="672353"/>
          </a:xfrm>
          <a:custGeom>
            <a:avLst/>
            <a:gdLst>
              <a:gd name="connsiteX0" fmla="*/ 0 w 3319367"/>
              <a:gd name="connsiteY0" fmla="*/ 672353 h 672353"/>
              <a:gd name="connsiteX1" fmla="*/ 119530 w 3319367"/>
              <a:gd name="connsiteY1" fmla="*/ 343647 h 672353"/>
              <a:gd name="connsiteX2" fmla="*/ 567765 w 3319367"/>
              <a:gd name="connsiteY2" fmla="*/ 209177 h 672353"/>
              <a:gd name="connsiteX3" fmla="*/ 851647 w 3319367"/>
              <a:gd name="connsiteY3" fmla="*/ 149412 h 672353"/>
              <a:gd name="connsiteX4" fmla="*/ 1598706 w 3319367"/>
              <a:gd name="connsiteY4" fmla="*/ 74706 h 672353"/>
              <a:gd name="connsiteX5" fmla="*/ 2271059 w 3319367"/>
              <a:gd name="connsiteY5" fmla="*/ 44824 h 672353"/>
              <a:gd name="connsiteX6" fmla="*/ 3242236 w 3319367"/>
              <a:gd name="connsiteY6" fmla="*/ 14941 h 672353"/>
              <a:gd name="connsiteX7" fmla="*/ 3257177 w 3319367"/>
              <a:gd name="connsiteY7" fmla="*/ 0 h 67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9367" h="672353">
                <a:moveTo>
                  <a:pt x="0" y="672353"/>
                </a:moveTo>
                <a:cubicBezTo>
                  <a:pt x="12451" y="546598"/>
                  <a:pt x="24903" y="420843"/>
                  <a:pt x="119530" y="343647"/>
                </a:cubicBezTo>
                <a:cubicBezTo>
                  <a:pt x="214157" y="266451"/>
                  <a:pt x="445745" y="241550"/>
                  <a:pt x="567765" y="209177"/>
                </a:cubicBezTo>
                <a:cubicBezTo>
                  <a:pt x="689785" y="176804"/>
                  <a:pt x="679824" y="171824"/>
                  <a:pt x="851647" y="149412"/>
                </a:cubicBezTo>
                <a:cubicBezTo>
                  <a:pt x="1023471" y="127000"/>
                  <a:pt x="1362137" y="92137"/>
                  <a:pt x="1598706" y="74706"/>
                </a:cubicBezTo>
                <a:cubicBezTo>
                  <a:pt x="1835275" y="57275"/>
                  <a:pt x="2271059" y="44824"/>
                  <a:pt x="2271059" y="44824"/>
                </a:cubicBezTo>
                <a:lnTo>
                  <a:pt x="3242236" y="14941"/>
                </a:lnTo>
                <a:cubicBezTo>
                  <a:pt x="3406589" y="7470"/>
                  <a:pt x="3257177" y="0"/>
                  <a:pt x="3257177" y="0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7"/>
          </p:cNvCxnSpPr>
          <p:nvPr/>
        </p:nvCxnSpPr>
        <p:spPr>
          <a:xfrm>
            <a:off x="6589059" y="4243294"/>
            <a:ext cx="345141" cy="2390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00600" y="3200400"/>
            <a:ext cx="0" cy="228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Arrow/Curl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96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1146"/>
            <a:ext cx="9143999" cy="5144966"/>
          </a:xfrm>
        </p:spPr>
      </p:pic>
    </p:spTree>
    <p:extLst>
      <p:ext uri="{BB962C8B-B14F-4D97-AF65-F5344CB8AC3E}">
        <p14:creationId xmlns:p14="http://schemas.microsoft.com/office/powerpoint/2010/main" val="2797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Have A Plan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Be Who You Are</a:t>
            </a:r>
          </a:p>
          <a:p>
            <a:r>
              <a:rPr lang="en-US" sz="2000" dirty="0" smtClean="0"/>
              <a:t>Just Do It</a:t>
            </a:r>
          </a:p>
          <a:p>
            <a:r>
              <a:rPr lang="en-US" sz="2000" dirty="0" smtClean="0"/>
              <a:t>Top of the list “Improve”</a:t>
            </a:r>
          </a:p>
          <a:p>
            <a:r>
              <a:rPr lang="en-US" sz="2000" dirty="0" smtClean="0"/>
              <a:t>Expectations</a:t>
            </a:r>
          </a:p>
          <a:p>
            <a:r>
              <a:rPr lang="en-US" sz="2000" dirty="0" smtClean="0"/>
              <a:t>Limitations</a:t>
            </a:r>
          </a:p>
          <a:p>
            <a:r>
              <a:rPr lang="en-US" sz="2000" dirty="0" smtClean="0"/>
              <a:t>Decision 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 Routes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Post Corner              94 &amp; 95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76800" y="4343400"/>
            <a:ext cx="0" cy="6858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876800" y="3886200"/>
            <a:ext cx="457200" cy="4572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114800" y="2743200"/>
            <a:ext cx="1219200" cy="1143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in Flag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Minden 9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331021"/>
            <a:ext cx="9067800" cy="5108141"/>
          </a:xfrm>
        </p:spPr>
      </p:pic>
    </p:spTree>
    <p:extLst>
      <p:ext uri="{BB962C8B-B14F-4D97-AF65-F5344CB8AC3E}">
        <p14:creationId xmlns:p14="http://schemas.microsoft.com/office/powerpoint/2010/main" val="7099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Slant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114800" y="3886200"/>
            <a:ext cx="0" cy="6858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14800" y="2743200"/>
            <a:ext cx="1371600" cy="1143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6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Slant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falls city slant0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1145"/>
            <a:ext cx="9143999" cy="5144966"/>
          </a:xfrm>
        </p:spPr>
      </p:pic>
    </p:spTree>
    <p:extLst>
      <p:ext uri="{BB962C8B-B14F-4D97-AF65-F5344CB8AC3E}">
        <p14:creationId xmlns:p14="http://schemas.microsoft.com/office/powerpoint/2010/main" val="12965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Outs           92  &amp;  93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48200" y="3658394"/>
            <a:ext cx="794" cy="1980406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8200" y="3657600"/>
            <a:ext cx="1219200" cy="1524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 Out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Neumann X 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8095"/>
            <a:ext cx="9067800" cy="5108141"/>
          </a:xfrm>
        </p:spPr>
      </p:pic>
    </p:spTree>
    <p:extLst>
      <p:ext uri="{BB962C8B-B14F-4D97-AF65-F5344CB8AC3E}">
        <p14:creationId xmlns:p14="http://schemas.microsoft.com/office/powerpoint/2010/main" val="19426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 Out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boone 12 y out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56" y="914400"/>
            <a:ext cx="9012144" cy="5943600"/>
          </a:xfrm>
        </p:spPr>
      </p:pic>
    </p:spTree>
    <p:extLst>
      <p:ext uri="{BB962C8B-B14F-4D97-AF65-F5344CB8AC3E}">
        <p14:creationId xmlns:p14="http://schemas.microsoft.com/office/powerpoint/2010/main" val="33820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Out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Motion 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8095"/>
            <a:ext cx="9144000" cy="5151067"/>
          </a:xfrm>
        </p:spPr>
      </p:pic>
    </p:spTree>
    <p:extLst>
      <p:ext uri="{BB962C8B-B14F-4D97-AF65-F5344CB8AC3E}">
        <p14:creationId xmlns:p14="http://schemas.microsoft.com/office/powerpoint/2010/main" val="5017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Drills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Drill</a:t>
            </a:r>
          </a:p>
          <a:p>
            <a:endParaRPr lang="en-US" dirty="0"/>
          </a:p>
          <a:p>
            <a:r>
              <a:rPr lang="en-US" dirty="0" smtClean="0"/>
              <a:t> X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endParaRPr lang="en-US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Rec.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QB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0" y="3124200"/>
            <a:ext cx="2133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4190206" y="4191000"/>
            <a:ext cx="9151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Drills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In-Front Drill          (Distraction)</a:t>
            </a:r>
          </a:p>
          <a:p>
            <a:endParaRPr lang="en-US" dirty="0"/>
          </a:p>
          <a:p>
            <a:pPr>
              <a:buNone/>
            </a:pPr>
            <a:r>
              <a:rPr lang="en-US" dirty="0" err="1" smtClean="0"/>
              <a:t>xxxxxxxx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</a:t>
            </a:r>
            <a:r>
              <a:rPr lang="en-US" dirty="0" err="1" smtClean="0"/>
              <a:t>xxxxxxx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          QB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0" y="3124200"/>
            <a:ext cx="2133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3962400" y="3733800"/>
            <a:ext cx="2590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Sort 7"/>
          <p:cNvSpPr/>
          <p:nvPr/>
        </p:nvSpPr>
        <p:spPr>
          <a:xfrm>
            <a:off x="5715000" y="4495800"/>
            <a:ext cx="1981200" cy="914400"/>
          </a:xfrm>
          <a:prstGeom prst="flowChartSo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Short Passing Game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One Dimension Football will not beat the teams that are equal or better than you. Run/Pass/Ratio</a:t>
            </a:r>
          </a:p>
          <a:p>
            <a:r>
              <a:rPr lang="en-US" sz="2400" dirty="0" smtClean="0"/>
              <a:t>Quarterback Play</a:t>
            </a:r>
          </a:p>
          <a:p>
            <a:r>
              <a:rPr lang="en-US" sz="2400" dirty="0" smtClean="0"/>
              <a:t>Catching the Football</a:t>
            </a:r>
          </a:p>
          <a:p>
            <a:r>
              <a:rPr lang="en-US" sz="2400" dirty="0" smtClean="0"/>
              <a:t>Pass Routes</a:t>
            </a:r>
          </a:p>
          <a:p>
            <a:r>
              <a:rPr lang="en-US" sz="2400" dirty="0" smtClean="0"/>
              <a:t>Pass Protection</a:t>
            </a:r>
          </a:p>
          <a:p>
            <a:r>
              <a:rPr lang="en-US" sz="2400" dirty="0" smtClean="0"/>
              <a:t>Make Them Defense The Entire Field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Drills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oute Drill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X                                                             </a:t>
            </a:r>
            <a:r>
              <a:rPr lang="en-US" dirty="0" err="1" smtClean="0"/>
              <a:t>x</a:t>
            </a:r>
            <a:endParaRPr lang="en-US" dirty="0" smtClean="0"/>
          </a:p>
          <a:p>
            <a:r>
              <a:rPr lang="en-US" dirty="0" smtClean="0"/>
              <a:t>X                                                             </a:t>
            </a:r>
            <a:r>
              <a:rPr lang="en-US" dirty="0" err="1" smtClean="0"/>
              <a:t>x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QB                                    </a:t>
            </a:r>
            <a:r>
              <a:rPr lang="en-US" dirty="0" err="1" smtClean="0"/>
              <a:t>QB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Drills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Breakout Drill</a:t>
            </a:r>
          </a:p>
          <a:p>
            <a:endParaRPr lang="en-US" dirty="0"/>
          </a:p>
          <a:p>
            <a:r>
              <a:rPr lang="en-US" dirty="0" smtClean="0"/>
              <a:t>      X                              QB                         X</a:t>
            </a:r>
          </a:p>
          <a:p>
            <a:endParaRPr lang="en-US" dirty="0"/>
          </a:p>
          <a:p>
            <a:r>
              <a:rPr lang="en-US" dirty="0" smtClean="0"/>
              <a:t>Time 4 seconds        Break right and left       teach </a:t>
            </a:r>
            <a:r>
              <a:rPr lang="en-US" dirty="0" err="1" smtClean="0"/>
              <a:t>rec</a:t>
            </a:r>
            <a:r>
              <a:rPr lang="en-US" dirty="0" smtClean="0"/>
              <a:t>, adjustments.   Teach QB to throw on the run.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Minute Offense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Numbers indicate play</a:t>
            </a:r>
          </a:p>
          <a:p>
            <a:endParaRPr lang="en-US" dirty="0" smtClean="0"/>
          </a:p>
          <a:p>
            <a:r>
              <a:rPr lang="en-US" dirty="0" smtClean="0"/>
              <a:t>1 set    (Y)     0           0 0 X 0 0                   0</a:t>
            </a:r>
          </a:p>
          <a:p>
            <a:r>
              <a:rPr lang="en-US" dirty="0" smtClean="0"/>
              <a:t>                                          0         0</a:t>
            </a:r>
          </a:p>
          <a:p>
            <a:r>
              <a:rPr lang="en-US" dirty="0" smtClean="0"/>
              <a:t>                                          0</a:t>
            </a:r>
          </a:p>
          <a:p>
            <a:r>
              <a:rPr lang="en-US" smtClean="0"/>
              <a:t>                                          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Passing Game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Attack match ups (most defenses take lesser athlete’s and put them at CB)</a:t>
            </a:r>
          </a:p>
          <a:p>
            <a:r>
              <a:rPr lang="en-US" dirty="0" smtClean="0"/>
              <a:t>They Teach Don’t get Beat Deep.</a:t>
            </a:r>
          </a:p>
          <a:p>
            <a:r>
              <a:rPr lang="en-US" dirty="0" smtClean="0"/>
              <a:t>Make Them Defense the Entire Field</a:t>
            </a:r>
          </a:p>
          <a:p>
            <a:r>
              <a:rPr lang="en-US" dirty="0" smtClean="0"/>
              <a:t>Throwing and catching are very natural, it starts in Elementary School</a:t>
            </a:r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Attitude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Important Thing In The Game Of Football Today Is Attitude.</a:t>
            </a:r>
          </a:p>
          <a:p>
            <a:r>
              <a:rPr lang="en-US" dirty="0" smtClean="0"/>
              <a:t>Win at everything you Do</a:t>
            </a:r>
          </a:p>
          <a:p>
            <a:r>
              <a:rPr lang="en-US" dirty="0" smtClean="0"/>
              <a:t>Positive 80%</a:t>
            </a:r>
          </a:p>
          <a:p>
            <a:r>
              <a:rPr lang="en-US" dirty="0" smtClean="0"/>
              <a:t>Negative 20% (Accountability)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Leadership 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 Successful People (Winning)</a:t>
            </a:r>
          </a:p>
          <a:p>
            <a:r>
              <a:rPr lang="en-US" dirty="0" smtClean="0"/>
              <a:t>Communication</a:t>
            </a:r>
          </a:p>
          <a:p>
            <a:r>
              <a:rPr lang="en-US" dirty="0" smtClean="0"/>
              <a:t>Listen</a:t>
            </a:r>
          </a:p>
          <a:p>
            <a:r>
              <a:rPr lang="en-US" dirty="0" smtClean="0"/>
              <a:t>Be Trustworthy</a:t>
            </a:r>
          </a:p>
          <a:p>
            <a:r>
              <a:rPr lang="en-US" dirty="0" smtClean="0"/>
              <a:t>Exercise Great Time Management</a:t>
            </a:r>
          </a:p>
          <a:p>
            <a:r>
              <a:rPr lang="en-US" dirty="0" smtClean="0"/>
              <a:t>Be Positive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NC Passing Game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Preparation Time in the off Season</a:t>
            </a:r>
          </a:p>
          <a:p>
            <a:r>
              <a:rPr lang="en-US" dirty="0" smtClean="0"/>
              <a:t>Practice Time</a:t>
            </a:r>
          </a:p>
          <a:p>
            <a:r>
              <a:rPr lang="en-US" dirty="0" smtClean="0"/>
              <a:t>Balance,  Running &amp; Passing</a:t>
            </a:r>
          </a:p>
          <a:p>
            <a:r>
              <a:rPr lang="en-US" dirty="0" smtClean="0"/>
              <a:t>Correlation with running game</a:t>
            </a:r>
          </a:p>
          <a:p>
            <a:r>
              <a:rPr lang="en-US" dirty="0" smtClean="0"/>
              <a:t>Off .Lineman need to know where the ball will be thrown from</a:t>
            </a:r>
          </a:p>
          <a:p>
            <a:r>
              <a:rPr lang="en-US" dirty="0" smtClean="0"/>
              <a:t>Know what your coaching</a:t>
            </a:r>
          </a:p>
          <a:p>
            <a:r>
              <a:rPr lang="en-US" dirty="0" smtClean="0"/>
              <a:t>Don’t need great athletes to throw and catch the 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Quarterback Technique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Stance</a:t>
            </a:r>
          </a:p>
          <a:p>
            <a:r>
              <a:rPr lang="en-US" dirty="0" smtClean="0"/>
              <a:t>The Snap</a:t>
            </a:r>
          </a:p>
          <a:p>
            <a:r>
              <a:rPr lang="en-US" dirty="0" smtClean="0"/>
              <a:t>Drop Steps 3 &amp; 5</a:t>
            </a:r>
          </a:p>
          <a:p>
            <a:r>
              <a:rPr lang="en-US" dirty="0" smtClean="0"/>
              <a:t>Communicate with O-L    90 &amp; 80 &amp; 70 Series</a:t>
            </a:r>
          </a:p>
          <a:p>
            <a:r>
              <a:rPr lang="en-US" dirty="0" smtClean="0"/>
              <a:t>Pre-Snap Read</a:t>
            </a:r>
          </a:p>
          <a:p>
            <a:r>
              <a:rPr lang="en-US" dirty="0" smtClean="0"/>
              <a:t>Breakdown of steps</a:t>
            </a:r>
          </a:p>
          <a:p>
            <a:r>
              <a:rPr lang="en-US" dirty="0" smtClean="0"/>
              <a:t>The throw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Quarterback Stance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Feet parallel, shoulder width apart</a:t>
            </a:r>
          </a:p>
          <a:p>
            <a:r>
              <a:rPr lang="en-US" dirty="0" smtClean="0"/>
              <a:t>Weight on inside of foot</a:t>
            </a:r>
          </a:p>
          <a:p>
            <a:r>
              <a:rPr lang="en-US" dirty="0" smtClean="0"/>
              <a:t>Slight bend of knees</a:t>
            </a:r>
          </a:p>
          <a:p>
            <a:r>
              <a:rPr lang="en-US" dirty="0" smtClean="0"/>
              <a:t>From the waist bend over until shoulder are over the knees</a:t>
            </a:r>
          </a:p>
          <a:p>
            <a:r>
              <a:rPr lang="en-US" dirty="0" smtClean="0"/>
              <a:t>Elbows slightly bent (shock absorbers)</a:t>
            </a:r>
          </a:p>
          <a:p>
            <a:r>
              <a:rPr lang="en-US" dirty="0" smtClean="0"/>
              <a:t>Arm and wrist deep under center</a:t>
            </a:r>
          </a:p>
          <a:p>
            <a:r>
              <a:rPr lang="en-US" dirty="0" smtClean="0"/>
              <a:t>QB hands relaxed</a:t>
            </a:r>
          </a:p>
          <a:p>
            <a:r>
              <a:rPr lang="en-US" dirty="0" smtClean="0"/>
              <a:t>Top hand pressure on the butt of center, thumbs and grooves of hand together</a:t>
            </a:r>
          </a:p>
          <a:p>
            <a:r>
              <a:rPr lang="en-US" dirty="0" smtClean="0"/>
              <a:t>Finger pointing downward, ball hits top hand, bottom hand traps the ball</a:t>
            </a:r>
          </a:p>
          <a:p>
            <a:r>
              <a:rPr lang="en-US" dirty="0" smtClean="0"/>
              <a:t>Practice </a:t>
            </a:r>
            <a:r>
              <a:rPr lang="en-US" dirty="0" err="1" smtClean="0"/>
              <a:t>Practice</a:t>
            </a:r>
            <a:r>
              <a:rPr lang="en-US" dirty="0" smtClean="0"/>
              <a:t> </a:t>
            </a:r>
            <a:r>
              <a:rPr lang="en-US" dirty="0" err="1" smtClean="0"/>
              <a:t>Practice</a:t>
            </a:r>
            <a:r>
              <a:rPr lang="en-US" dirty="0" smtClean="0"/>
              <a:t>  </a:t>
            </a:r>
            <a:r>
              <a:rPr lang="en-US" dirty="0" err="1" smtClean="0"/>
              <a:t>Practice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648</Words>
  <Application>Microsoft Office PowerPoint</Application>
  <PresentationFormat>On-screen Show (4:3)</PresentationFormat>
  <Paragraphs>158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Norfolk Catholic Football</vt:lpstr>
      <vt:lpstr>Have A Plan</vt:lpstr>
      <vt:lpstr>Short Passing Game</vt:lpstr>
      <vt:lpstr>Passing Game</vt:lpstr>
      <vt:lpstr>Attitude</vt:lpstr>
      <vt:lpstr>Leadership </vt:lpstr>
      <vt:lpstr>NC Passing Game</vt:lpstr>
      <vt:lpstr>Quarterback Technique</vt:lpstr>
      <vt:lpstr>Quarterback Stance</vt:lpstr>
      <vt:lpstr>QB Steps </vt:lpstr>
      <vt:lpstr>QB Steps Continued</vt:lpstr>
      <vt:lpstr>Receiver Play</vt:lpstr>
      <vt:lpstr>Multiple Sets</vt:lpstr>
      <vt:lpstr>Sets Continued</vt:lpstr>
      <vt:lpstr>Sets Continued</vt:lpstr>
      <vt:lpstr>Pass Routes</vt:lpstr>
      <vt:lpstr>Hitch</vt:lpstr>
      <vt:lpstr>Pass Routes</vt:lpstr>
      <vt:lpstr>Arrow/Curl</vt:lpstr>
      <vt:lpstr>Pass Routes</vt:lpstr>
      <vt:lpstr>Look in Flag </vt:lpstr>
      <vt:lpstr>Slant</vt:lpstr>
      <vt:lpstr>Slant</vt:lpstr>
      <vt:lpstr>Pass Routes</vt:lpstr>
      <vt:lpstr>X Out</vt:lpstr>
      <vt:lpstr>Y Out </vt:lpstr>
      <vt:lpstr>Out </vt:lpstr>
      <vt:lpstr>Drills</vt:lpstr>
      <vt:lpstr>Drills</vt:lpstr>
      <vt:lpstr> Drills</vt:lpstr>
      <vt:lpstr>Drills</vt:lpstr>
      <vt:lpstr>2 Minute Offense</vt:lpstr>
    </vt:vector>
  </TitlesOfParts>
  <Company>Norfolk Catholic Jr/Sr High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Norfolk Catholic Football</dc:title>
  <dc:creator>Norfolk Catholic</dc:creator>
  <cp:lastModifiedBy>Darin Boysen</cp:lastModifiedBy>
  <cp:revision>57</cp:revision>
  <dcterms:created xsi:type="dcterms:W3CDTF">2008-11-14T14:08:06Z</dcterms:created>
  <dcterms:modified xsi:type="dcterms:W3CDTF">2016-07-19T17:12:18Z</dcterms:modified>
</cp:coreProperties>
</file>